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reneFlorentina" charset="1" panose="02000503000000000000"/>
      <p:regular r:id="rId18"/>
    </p:embeddedFont>
    <p:embeddedFont>
      <p:font typeface="Quicksand Bold" charset="1" panose="00000800000000000000"/>
      <p:regular r:id="rId19"/>
    </p:embeddedFont>
    <p:embeddedFont>
      <p:font typeface="Quicksand Medium" charset="1" panose="000006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https://test.emmobank.com/SS/1%20term/1%20prep/History/act1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https://www.educaplay.com/learning-resources/25869712-learning_resource.html" TargetMode="External" Type="http://schemas.openxmlformats.org/officeDocument/2006/relationships/hyperlink"/><Relationship Id="rId4" Target="../media/image15.jpeg" Type="http://schemas.openxmlformats.org/officeDocument/2006/relationships/image"/><Relationship Id="rId5" Target="https://test.emmobank.com/trials/04-anim_memory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hobadevhome.github.io/matchingTest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09516">
            <a:off x="-1604316" y="6834029"/>
            <a:ext cx="9134307" cy="4848542"/>
          </a:xfrm>
          <a:custGeom>
            <a:avLst/>
            <a:gdLst/>
            <a:ahLst/>
            <a:cxnLst/>
            <a:rect r="r" b="b" t="t" l="l"/>
            <a:pathLst>
              <a:path h="4848542" w="9134307">
                <a:moveTo>
                  <a:pt x="0" y="0"/>
                </a:moveTo>
                <a:lnTo>
                  <a:pt x="9134307" y="0"/>
                </a:lnTo>
                <a:lnTo>
                  <a:pt x="9134307" y="4848542"/>
                </a:lnTo>
                <a:lnTo>
                  <a:pt x="0" y="48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19462">
            <a:off x="-395901" y="-1837800"/>
            <a:ext cx="3252501" cy="7579981"/>
          </a:xfrm>
          <a:custGeom>
            <a:avLst/>
            <a:gdLst/>
            <a:ahLst/>
            <a:cxnLst/>
            <a:rect r="r" b="b" t="t" l="l"/>
            <a:pathLst>
              <a:path h="7579981" w="3252501">
                <a:moveTo>
                  <a:pt x="0" y="0"/>
                </a:moveTo>
                <a:lnTo>
                  <a:pt x="3252501" y="0"/>
                </a:lnTo>
                <a:lnTo>
                  <a:pt x="3252501" y="7579981"/>
                </a:lnTo>
                <a:lnTo>
                  <a:pt x="0" y="757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91373">
            <a:off x="12620785" y="7103439"/>
            <a:ext cx="7212064" cy="4668172"/>
          </a:xfrm>
          <a:custGeom>
            <a:avLst/>
            <a:gdLst/>
            <a:ahLst/>
            <a:cxnLst/>
            <a:rect r="r" b="b" t="t" l="l"/>
            <a:pathLst>
              <a:path h="4668172" w="7212064">
                <a:moveTo>
                  <a:pt x="0" y="0"/>
                </a:moveTo>
                <a:lnTo>
                  <a:pt x="7212064" y="0"/>
                </a:lnTo>
                <a:lnTo>
                  <a:pt x="7212064" y="4668172"/>
                </a:lnTo>
                <a:lnTo>
                  <a:pt x="0" y="466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96643">
            <a:off x="11472691" y="-2765857"/>
            <a:ext cx="7591023" cy="5137975"/>
          </a:xfrm>
          <a:custGeom>
            <a:avLst/>
            <a:gdLst/>
            <a:ahLst/>
            <a:cxnLst/>
            <a:rect r="r" b="b" t="t" l="l"/>
            <a:pathLst>
              <a:path h="5137975" w="7591023">
                <a:moveTo>
                  <a:pt x="0" y="0"/>
                </a:moveTo>
                <a:lnTo>
                  <a:pt x="7591022" y="0"/>
                </a:lnTo>
                <a:lnTo>
                  <a:pt x="7591022" y="5137975"/>
                </a:lnTo>
                <a:lnTo>
                  <a:pt x="0" y="5137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70197"/>
            <a:ext cx="1623060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TEMPLATES IN EDUCATIONAL ACTIVITIES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227235">
            <a:off x="6192172" y="5631609"/>
            <a:ext cx="6237164" cy="20557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73480" y="7038400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4852" y="7972324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4852" y="8903345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9217" y="8780711"/>
            <a:ext cx="857336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Major Template Modifications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12584" y="703840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331011" y="7972324"/>
            <a:ext cx="771999" cy="77199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312584" y="9016739"/>
            <a:ext cx="771999" cy="77199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705664" y="2887687"/>
            <a:ext cx="3048618" cy="4041025"/>
          </a:xfrm>
          <a:custGeom>
            <a:avLst/>
            <a:gdLst/>
            <a:ahLst/>
            <a:cxnLst/>
            <a:rect r="r" b="b" t="t" l="l"/>
            <a:pathLst>
              <a:path h="4041025" w="3048618">
                <a:moveTo>
                  <a:pt x="0" y="0"/>
                </a:moveTo>
                <a:lnTo>
                  <a:pt x="3048618" y="0"/>
                </a:lnTo>
                <a:lnTo>
                  <a:pt x="3048618" y="4041025"/>
                </a:lnTo>
                <a:lnTo>
                  <a:pt x="0" y="40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58052" y="3021659"/>
            <a:ext cx="3219912" cy="3907053"/>
          </a:xfrm>
          <a:custGeom>
            <a:avLst/>
            <a:gdLst/>
            <a:ahLst/>
            <a:cxnLst/>
            <a:rect r="r" b="b" t="t" l="l"/>
            <a:pathLst>
              <a:path h="3907053" w="3219912">
                <a:moveTo>
                  <a:pt x="0" y="0"/>
                </a:moveTo>
                <a:lnTo>
                  <a:pt x="3219912" y="0"/>
                </a:lnTo>
                <a:lnTo>
                  <a:pt x="3219912" y="3907053"/>
                </a:lnTo>
                <a:lnTo>
                  <a:pt x="0" y="390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66530" y="667428"/>
            <a:ext cx="12258347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8- WHEN DO WE NEED STORYBOARD?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2042" y="6915766"/>
            <a:ext cx="6690080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Brand New Template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6874" y="6989869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8246" y="7923793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39217" y="7849690"/>
            <a:ext cx="857336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Complex or Multi-Path Templates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8246" y="8854814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61146" y="6915766"/>
            <a:ext cx="6690080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Existing Templates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25978" y="6989869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44405" y="7923793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45376" y="7849690"/>
            <a:ext cx="857336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Minor Cosmetic Changes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25978" y="8968208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26949" y="8894105"/>
            <a:ext cx="857336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Simple, Clear-Cut Templates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24808" y="2691954"/>
            <a:ext cx="4597578" cy="6211151"/>
            <a:chOff x="0" y="0"/>
            <a:chExt cx="1210885" cy="1635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23714" y="2675420"/>
            <a:ext cx="4597578" cy="6211151"/>
            <a:chOff x="0" y="0"/>
            <a:chExt cx="1210885" cy="1635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25901" y="2708489"/>
            <a:ext cx="4597578" cy="6211151"/>
            <a:chOff x="0" y="0"/>
            <a:chExt cx="1210885" cy="16358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91817" y="3160306"/>
            <a:ext cx="1061372" cy="106137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86438" y="3160306"/>
            <a:ext cx="1061372" cy="106137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794004" y="3160306"/>
            <a:ext cx="1061372" cy="106137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3456328" y="6268820"/>
            <a:ext cx="1732350" cy="2165437"/>
          </a:xfrm>
          <a:custGeom>
            <a:avLst/>
            <a:gdLst/>
            <a:ahLst/>
            <a:cxnLst/>
            <a:rect r="r" b="b" t="t" l="l"/>
            <a:pathLst>
              <a:path h="2165437" w="1732350">
                <a:moveTo>
                  <a:pt x="0" y="0"/>
                </a:moveTo>
                <a:lnTo>
                  <a:pt x="1732350" y="0"/>
                </a:lnTo>
                <a:lnTo>
                  <a:pt x="1732350" y="2165437"/>
                </a:lnTo>
                <a:lnTo>
                  <a:pt x="0" y="2165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63812" y="6261266"/>
            <a:ext cx="3121755" cy="2091576"/>
          </a:xfrm>
          <a:custGeom>
            <a:avLst/>
            <a:gdLst/>
            <a:ahLst/>
            <a:cxnLst/>
            <a:rect r="r" b="b" t="t" l="l"/>
            <a:pathLst>
              <a:path h="2091576" w="3121755">
                <a:moveTo>
                  <a:pt x="0" y="0"/>
                </a:moveTo>
                <a:lnTo>
                  <a:pt x="3121756" y="0"/>
                </a:lnTo>
                <a:lnTo>
                  <a:pt x="3121756" y="2091576"/>
                </a:lnTo>
                <a:lnTo>
                  <a:pt x="0" y="209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97661" y="6011646"/>
            <a:ext cx="2411064" cy="2408051"/>
          </a:xfrm>
          <a:custGeom>
            <a:avLst/>
            <a:gdLst/>
            <a:ahLst/>
            <a:cxnLst/>
            <a:rect r="r" b="b" t="t" l="l"/>
            <a:pathLst>
              <a:path h="2408051" w="2411064">
                <a:moveTo>
                  <a:pt x="0" y="0"/>
                </a:moveTo>
                <a:lnTo>
                  <a:pt x="2411064" y="0"/>
                </a:lnTo>
                <a:lnTo>
                  <a:pt x="2411064" y="2408050"/>
                </a:lnTo>
                <a:lnTo>
                  <a:pt x="0" y="240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91817" y="3294561"/>
            <a:ext cx="1061372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92911" y="3246456"/>
            <a:ext cx="1061372" cy="66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  <a:spcBef>
                <a:spcPct val="0"/>
              </a:spcBef>
            </a:pPr>
            <a:r>
              <a:rPr lang="en-US" sz="3554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94004" y="3246456"/>
            <a:ext cx="1061372" cy="66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  <a:spcBef>
                <a:spcPct val="0"/>
              </a:spcBef>
            </a:pPr>
            <a:r>
              <a:rPr lang="en-US" sz="3554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53606" y="4640046"/>
            <a:ext cx="3937794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text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07035" y="4640046"/>
            <a:ext cx="359231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text + img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6672" y="4659096"/>
            <a:ext cx="3416037" cy="7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V.O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19682" y="398401"/>
            <a:ext cx="9007829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9- INPUT TYPES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8474" y="2394377"/>
            <a:ext cx="3691052" cy="7689691"/>
          </a:xfrm>
          <a:custGeom>
            <a:avLst/>
            <a:gdLst/>
            <a:ahLst/>
            <a:cxnLst/>
            <a:rect r="r" b="b" t="t" l="l"/>
            <a:pathLst>
              <a:path h="7689691" w="3691052">
                <a:moveTo>
                  <a:pt x="0" y="0"/>
                </a:moveTo>
                <a:lnTo>
                  <a:pt x="3691052" y="0"/>
                </a:lnTo>
                <a:lnTo>
                  <a:pt x="3691052" y="7689691"/>
                </a:lnTo>
                <a:lnTo>
                  <a:pt x="0" y="768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3466" y="671236"/>
            <a:ext cx="5878286" cy="4114800"/>
          </a:xfrm>
          <a:custGeom>
            <a:avLst/>
            <a:gdLst/>
            <a:ahLst/>
            <a:cxnLst/>
            <a:rect r="r" b="b" t="t" l="l"/>
            <a:pathLst>
              <a:path h="4114800" w="5878286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051">
            <a:off x="8622887" y="7494587"/>
            <a:ext cx="5494662" cy="3221490"/>
          </a:xfrm>
          <a:custGeom>
            <a:avLst/>
            <a:gdLst/>
            <a:ahLst/>
            <a:cxnLst/>
            <a:rect r="r" b="b" t="t" l="l"/>
            <a:pathLst>
              <a:path h="3221490" w="5494662">
                <a:moveTo>
                  <a:pt x="0" y="0"/>
                </a:moveTo>
                <a:lnTo>
                  <a:pt x="5494662" y="0"/>
                </a:lnTo>
                <a:lnTo>
                  <a:pt x="5494662" y="3221490"/>
                </a:lnTo>
                <a:lnTo>
                  <a:pt x="0" y="322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36886">
            <a:off x="3779754" y="7203924"/>
            <a:ext cx="5546656" cy="3154844"/>
          </a:xfrm>
          <a:custGeom>
            <a:avLst/>
            <a:gdLst/>
            <a:ahLst/>
            <a:cxnLst/>
            <a:rect r="r" b="b" t="t" l="l"/>
            <a:pathLst>
              <a:path h="3154844" w="5546656">
                <a:moveTo>
                  <a:pt x="0" y="0"/>
                </a:moveTo>
                <a:lnTo>
                  <a:pt x="5546656" y="0"/>
                </a:lnTo>
                <a:lnTo>
                  <a:pt x="5546656" y="3154844"/>
                </a:lnTo>
                <a:lnTo>
                  <a:pt x="0" y="3154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9299" y="3190839"/>
            <a:ext cx="7808552" cy="76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b="true" sz="4236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Workflow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5422" y="952500"/>
            <a:ext cx="1082264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1: 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0065" y="4166458"/>
            <a:ext cx="15816549" cy="6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994" indent="-370997" lvl="1">
              <a:lnSpc>
                <a:spcPts val="51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3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Idea → Discussion → Storyboard →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0065" y="5048250"/>
            <a:ext cx="15816549" cy="6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994" indent="-370997" lvl="1">
              <a:lnSpc>
                <a:spcPts val="51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3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Handoff to development team for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065" y="5930042"/>
            <a:ext cx="15816549" cy="61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994" indent="-370997" lvl="1">
              <a:lnSpc>
                <a:spcPts val="51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3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2+ review cycles before final product delivery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576407"/>
            <a:ext cx="8523641" cy="4997363"/>
          </a:xfrm>
          <a:custGeom>
            <a:avLst/>
            <a:gdLst/>
            <a:ahLst/>
            <a:cxnLst/>
            <a:rect r="r" b="b" t="t" l="l"/>
            <a:pathLst>
              <a:path h="4997363" w="8523641">
                <a:moveTo>
                  <a:pt x="0" y="0"/>
                </a:moveTo>
                <a:lnTo>
                  <a:pt x="8523641" y="0"/>
                </a:lnTo>
                <a:lnTo>
                  <a:pt x="8523641" y="4997363"/>
                </a:lnTo>
                <a:lnTo>
                  <a:pt x="0" y="4997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6" t="0" r="-1676" b="0"/>
            </a:stretch>
          </a:blipFill>
        </p:spPr>
      </p:sp>
      <p:sp>
        <p:nvSpPr>
          <p:cNvPr name="Freeform 3" id="3">
            <a:hlinkClick r:id="rId4" tooltip="https://test.emmobank.com/SS/1%20term/1%20prep/History/act1/"/>
          </p:cNvPr>
          <p:cNvSpPr/>
          <p:nvPr/>
        </p:nvSpPr>
        <p:spPr>
          <a:xfrm flipH="false" flipV="false" rot="0">
            <a:off x="284644" y="3608835"/>
            <a:ext cx="8672035" cy="4932506"/>
          </a:xfrm>
          <a:custGeom>
            <a:avLst/>
            <a:gdLst/>
            <a:ahLst/>
            <a:cxnLst/>
            <a:rect r="r" b="b" t="t" l="l"/>
            <a:pathLst>
              <a:path h="4932506" w="8672035">
                <a:moveTo>
                  <a:pt x="0" y="0"/>
                </a:moveTo>
                <a:lnTo>
                  <a:pt x="8672034" y="0"/>
                </a:lnTo>
                <a:lnTo>
                  <a:pt x="8672034" y="4932506"/>
                </a:lnTo>
                <a:lnTo>
                  <a:pt x="0" y="493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" t="0" r="-13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5422" y="952500"/>
            <a:ext cx="1082264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1: 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862" y="3474369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51862" y="4754209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1862" y="6034050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607021" y="4471135"/>
            <a:ext cx="6333097" cy="4219426"/>
          </a:xfrm>
          <a:custGeom>
            <a:avLst/>
            <a:gdLst/>
            <a:ahLst/>
            <a:cxnLst/>
            <a:rect r="r" b="b" t="t" l="l"/>
            <a:pathLst>
              <a:path h="4219426" w="6333097">
                <a:moveTo>
                  <a:pt x="0" y="0"/>
                </a:moveTo>
                <a:lnTo>
                  <a:pt x="6333097" y="0"/>
                </a:lnTo>
                <a:lnTo>
                  <a:pt x="6333097" y="4219426"/>
                </a:lnTo>
                <a:lnTo>
                  <a:pt x="0" y="421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0" r="-5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97017" y="3254578"/>
            <a:ext cx="11726613" cy="84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b="true" sz="37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Reusable framework with different inputs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256" y="3425837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256" y="4705678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256" y="5985519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5256" y="971550"/>
            <a:ext cx="1333758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2- WHAT IS A TEMPLATE?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97017" y="4581853"/>
            <a:ext cx="8573367" cy="84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b="true" sz="37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Consistent design, interaction &amp; logic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7017" y="5909128"/>
            <a:ext cx="11554902" cy="84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b="true" sz="37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Widely used by platforms like Genially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educaplay.com/learning-resources/25869712-learning_resource.html"/>
          </p:cNvPr>
          <p:cNvSpPr/>
          <p:nvPr/>
        </p:nvSpPr>
        <p:spPr>
          <a:xfrm flipH="false" flipV="false" rot="0">
            <a:off x="1028700" y="3402666"/>
            <a:ext cx="7724286" cy="4393443"/>
          </a:xfrm>
          <a:custGeom>
            <a:avLst/>
            <a:gdLst/>
            <a:ahLst/>
            <a:cxnLst/>
            <a:rect r="r" b="b" t="t" l="l"/>
            <a:pathLst>
              <a:path h="4393443" w="7724286">
                <a:moveTo>
                  <a:pt x="0" y="0"/>
                </a:moveTo>
                <a:lnTo>
                  <a:pt x="7724286" y="0"/>
                </a:lnTo>
                <a:lnTo>
                  <a:pt x="7724286" y="4393443"/>
                </a:lnTo>
                <a:lnTo>
                  <a:pt x="0" y="439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test.emmobank.com/trials/04-anim_memory/"/>
          </p:cNvPr>
          <p:cNvSpPr/>
          <p:nvPr/>
        </p:nvSpPr>
        <p:spPr>
          <a:xfrm flipH="false" flipV="false" rot="0">
            <a:off x="9640298" y="3402666"/>
            <a:ext cx="7724286" cy="4393443"/>
          </a:xfrm>
          <a:custGeom>
            <a:avLst/>
            <a:gdLst/>
            <a:ahLst/>
            <a:cxnLst/>
            <a:rect r="r" b="b" t="t" l="l"/>
            <a:pathLst>
              <a:path h="4393443" w="7724286">
                <a:moveTo>
                  <a:pt x="0" y="0"/>
                </a:moveTo>
                <a:lnTo>
                  <a:pt x="7724286" y="0"/>
                </a:lnTo>
                <a:lnTo>
                  <a:pt x="7724286" y="4393443"/>
                </a:lnTo>
                <a:lnTo>
                  <a:pt x="0" y="4393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2744" y="971550"/>
            <a:ext cx="1444251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3-EXAMPLES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hobadevhome.github.io/matchingTest/"/>
          </p:cNvPr>
          <p:cNvSpPr/>
          <p:nvPr/>
        </p:nvSpPr>
        <p:spPr>
          <a:xfrm flipH="false" flipV="false" rot="0">
            <a:off x="9650687" y="3329232"/>
            <a:ext cx="7608613" cy="5069238"/>
          </a:xfrm>
          <a:custGeom>
            <a:avLst/>
            <a:gdLst/>
            <a:ahLst/>
            <a:cxnLst/>
            <a:rect r="r" b="b" t="t" l="l"/>
            <a:pathLst>
              <a:path h="5069238" w="7608613">
                <a:moveTo>
                  <a:pt x="0" y="0"/>
                </a:moveTo>
                <a:lnTo>
                  <a:pt x="7608613" y="0"/>
                </a:lnTo>
                <a:lnTo>
                  <a:pt x="7608613" y="5069239"/>
                </a:lnTo>
                <a:lnTo>
                  <a:pt x="0" y="506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" t="0" r="-5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237" y="3955512"/>
            <a:ext cx="792513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Two Customizable Elements: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1236" y="971550"/>
            <a:ext cx="8817366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4-HOW TO USE TEMPLATES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2143" y="5219961"/>
            <a:ext cx="792513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 elements (colors, layout)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2143" y="6482976"/>
            <a:ext cx="7925132" cy="64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Content (text, images, data)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83979" y="4141119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83979" y="5420959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83979" y="6700800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23054" y="3776851"/>
            <a:ext cx="5848457" cy="3822772"/>
          </a:xfrm>
          <a:custGeom>
            <a:avLst/>
            <a:gdLst/>
            <a:ahLst/>
            <a:cxnLst/>
            <a:rect r="r" b="b" t="t" l="l"/>
            <a:pathLst>
              <a:path h="3822772" w="5848457">
                <a:moveTo>
                  <a:pt x="0" y="0"/>
                </a:moveTo>
                <a:lnTo>
                  <a:pt x="5848458" y="0"/>
                </a:lnTo>
                <a:lnTo>
                  <a:pt x="5848458" y="3822771"/>
                </a:lnTo>
                <a:lnTo>
                  <a:pt x="0" y="382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6" r="0" b="-99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8462" y="971550"/>
            <a:ext cx="9007829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5-TEMPLATES ADVANTAGES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2541" y="3883944"/>
            <a:ext cx="11726613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Time &amp; Effort Savings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97373" y="4092587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7373" y="5372428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97373" y="6652269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2541" y="5211219"/>
            <a:ext cx="857336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Consistent User Experience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32541" y="6538494"/>
            <a:ext cx="10552527" cy="159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3300" b="tru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Scale content production across subjects and grades</a:t>
            </a:r>
          </a:p>
          <a:p>
            <a:pPr algn="l">
              <a:lnSpc>
                <a:spcPts val="66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483979" y="8136786"/>
            <a:ext cx="771999" cy="77199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597373" y="8088255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2541" y="7974480"/>
            <a:ext cx="1055252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3300" b="tru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Easy Maintenance &amp; Updates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0798" y="2170465"/>
            <a:ext cx="6306538" cy="4204359"/>
          </a:xfrm>
          <a:custGeom>
            <a:avLst/>
            <a:gdLst/>
            <a:ahLst/>
            <a:cxnLst/>
            <a:rect r="r" b="b" t="t" l="l"/>
            <a:pathLst>
              <a:path h="4204359" w="6306538">
                <a:moveTo>
                  <a:pt x="0" y="0"/>
                </a:moveTo>
                <a:lnTo>
                  <a:pt x="6306538" y="0"/>
                </a:lnTo>
                <a:lnTo>
                  <a:pt x="6306538" y="4204359"/>
                </a:lnTo>
                <a:lnTo>
                  <a:pt x="0" y="420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3841" y="7163708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3841" y="8443549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53537" y="7163708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753537" y="8599695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54499" y="866775"/>
            <a:ext cx="15979001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6- TEMPLATE MINDSET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2403" y="7019927"/>
            <a:ext cx="5170358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Repeatable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7234" y="7115177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7234" y="8395018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66931" y="7115177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2403" y="8342061"/>
            <a:ext cx="3219092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Standardized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2099" y="7114796"/>
            <a:ext cx="1055252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33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Separable content from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66931" y="8551164"/>
            <a:ext cx="545211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2099" y="8455914"/>
            <a:ext cx="10552527" cy="76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3300" b="tru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Consistent interaction pattern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5211" y="3675393"/>
            <a:ext cx="4597578" cy="6211151"/>
            <a:chOff x="0" y="0"/>
            <a:chExt cx="1210885" cy="1635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44118" y="3658858"/>
            <a:ext cx="4597578" cy="6211151"/>
            <a:chOff x="0" y="0"/>
            <a:chExt cx="1210885" cy="1635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46305" y="3691927"/>
            <a:ext cx="4597578" cy="6211151"/>
            <a:chOff x="0" y="0"/>
            <a:chExt cx="1210885" cy="16358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885" cy="1635859"/>
            </a:xfrm>
            <a:custGeom>
              <a:avLst/>
              <a:gdLst/>
              <a:ahLst/>
              <a:cxnLst/>
              <a:rect r="r" b="b" t="t" l="l"/>
              <a:pathLst>
                <a:path h="1635859" w="1210885">
                  <a:moveTo>
                    <a:pt x="85880" y="0"/>
                  </a:moveTo>
                  <a:lnTo>
                    <a:pt x="1125005" y="0"/>
                  </a:lnTo>
                  <a:cubicBezTo>
                    <a:pt x="1172435" y="0"/>
                    <a:pt x="1210885" y="38450"/>
                    <a:pt x="1210885" y="85880"/>
                  </a:cubicBezTo>
                  <a:lnTo>
                    <a:pt x="1210885" y="1549979"/>
                  </a:lnTo>
                  <a:cubicBezTo>
                    <a:pt x="1210885" y="1572756"/>
                    <a:pt x="1201837" y="1594600"/>
                    <a:pt x="1185731" y="1610705"/>
                  </a:cubicBezTo>
                  <a:cubicBezTo>
                    <a:pt x="1169626" y="1626811"/>
                    <a:pt x="1147782" y="1635859"/>
                    <a:pt x="1125005" y="1635859"/>
                  </a:cubicBezTo>
                  <a:lnTo>
                    <a:pt x="85880" y="1635859"/>
                  </a:lnTo>
                  <a:cubicBezTo>
                    <a:pt x="63103" y="1635859"/>
                    <a:pt x="41259" y="1626811"/>
                    <a:pt x="25154" y="1610705"/>
                  </a:cubicBezTo>
                  <a:cubicBezTo>
                    <a:pt x="9048" y="1594600"/>
                    <a:pt x="0" y="1572756"/>
                    <a:pt x="0" y="1549979"/>
                  </a:cubicBezTo>
                  <a:lnTo>
                    <a:pt x="0" y="85880"/>
                  </a:lnTo>
                  <a:cubicBezTo>
                    <a:pt x="0" y="63103"/>
                    <a:pt x="9048" y="41259"/>
                    <a:pt x="25154" y="25154"/>
                  </a:cubicBezTo>
                  <a:cubicBezTo>
                    <a:pt x="41259" y="9048"/>
                    <a:pt x="63103" y="0"/>
                    <a:pt x="85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10885" cy="167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12221" y="4143744"/>
            <a:ext cx="1061372" cy="106137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06842" y="4143744"/>
            <a:ext cx="1061372" cy="106137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14408" y="4143744"/>
            <a:ext cx="1061372" cy="1061372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644965" y="6764433"/>
            <a:ext cx="2995882" cy="2272738"/>
          </a:xfrm>
          <a:custGeom>
            <a:avLst/>
            <a:gdLst/>
            <a:ahLst/>
            <a:cxnLst/>
            <a:rect r="r" b="b" t="t" l="l"/>
            <a:pathLst>
              <a:path h="2272738" w="2995882">
                <a:moveTo>
                  <a:pt x="0" y="0"/>
                </a:moveTo>
                <a:lnTo>
                  <a:pt x="2995883" y="0"/>
                </a:lnTo>
                <a:lnTo>
                  <a:pt x="2995883" y="2272739"/>
                </a:lnTo>
                <a:lnTo>
                  <a:pt x="0" y="2272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33122" y="6764433"/>
            <a:ext cx="3174143" cy="2529839"/>
          </a:xfrm>
          <a:custGeom>
            <a:avLst/>
            <a:gdLst/>
            <a:ahLst/>
            <a:cxnLst/>
            <a:rect r="r" b="b" t="t" l="l"/>
            <a:pathLst>
              <a:path h="2529839" w="3174143">
                <a:moveTo>
                  <a:pt x="0" y="0"/>
                </a:moveTo>
                <a:lnTo>
                  <a:pt x="3174143" y="0"/>
                </a:lnTo>
                <a:lnTo>
                  <a:pt x="3174143" y="2529840"/>
                </a:lnTo>
                <a:lnTo>
                  <a:pt x="0" y="252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20089" y="6578428"/>
            <a:ext cx="2336780" cy="2550058"/>
          </a:xfrm>
          <a:custGeom>
            <a:avLst/>
            <a:gdLst/>
            <a:ahLst/>
            <a:cxnLst/>
            <a:rect r="r" b="b" t="t" l="l"/>
            <a:pathLst>
              <a:path h="2550058" w="2336780">
                <a:moveTo>
                  <a:pt x="0" y="0"/>
                </a:moveTo>
                <a:lnTo>
                  <a:pt x="2336781" y="0"/>
                </a:lnTo>
                <a:lnTo>
                  <a:pt x="2336781" y="2550058"/>
                </a:lnTo>
                <a:lnTo>
                  <a:pt x="0" y="255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12221" y="4277999"/>
            <a:ext cx="1061372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13314" y="4229894"/>
            <a:ext cx="1061372" cy="66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  <a:spcBef>
                <a:spcPct val="0"/>
              </a:spcBef>
            </a:pPr>
            <a:r>
              <a:rPr lang="en-US" sz="3554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14408" y="4229894"/>
            <a:ext cx="1061372" cy="66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  <a:spcBef>
                <a:spcPct val="0"/>
              </a:spcBef>
            </a:pPr>
            <a:r>
              <a:rPr lang="en-US" sz="3554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65888" y="847725"/>
            <a:ext cx="14577995" cy="239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7- CREATING NEW TEMPLATES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4010" y="5623484"/>
            <a:ext cx="3937794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Repeatable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27439" y="5623484"/>
            <a:ext cx="359231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Separable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37075" y="5642534"/>
            <a:ext cx="3416037" cy="7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>
                <a:solidFill>
                  <a:srgbClr val="000000"/>
                </a:solidFill>
                <a:latin typeface="IreneFlorentina"/>
                <a:ea typeface="IreneFlorentina"/>
                <a:cs typeface="IreneFlorentina"/>
                <a:sym typeface="IreneFlorentina"/>
              </a:rPr>
              <a:t>Consistent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DAG3Td-APl8</dc:identifier>
  <dcterms:modified xsi:type="dcterms:W3CDTF">2011-08-01T06:04:30Z</dcterms:modified>
  <cp:revision>1</cp:revision>
  <dc:title>templates workshop </dc:title>
</cp:coreProperties>
</file>